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309" r:id="rId2"/>
    <p:sldId id="313" r:id="rId3"/>
    <p:sldId id="328" r:id="rId4"/>
    <p:sldId id="329" r:id="rId5"/>
    <p:sldId id="319" r:id="rId6"/>
    <p:sldId id="327" r:id="rId7"/>
    <p:sldId id="315" r:id="rId8"/>
    <p:sldId id="314" r:id="rId9"/>
    <p:sldId id="317" r:id="rId10"/>
    <p:sldId id="264" r:id="rId11"/>
    <p:sldId id="266" r:id="rId12"/>
    <p:sldId id="326" r:id="rId13"/>
    <p:sldId id="324" r:id="rId14"/>
    <p:sldId id="288" r:id="rId15"/>
    <p:sldId id="291" r:id="rId16"/>
    <p:sldId id="276" r:id="rId17"/>
    <p:sldId id="269" r:id="rId18"/>
    <p:sldId id="325" r:id="rId19"/>
    <p:sldId id="310" r:id="rId20"/>
    <p:sldId id="311" r:id="rId21"/>
    <p:sldId id="308" r:id="rId22"/>
    <p:sldId id="303" r:id="rId23"/>
    <p:sldId id="312" r:id="rId24"/>
    <p:sldId id="298" r:id="rId25"/>
    <p:sldId id="286" r:id="rId26"/>
    <p:sldId id="304" r:id="rId27"/>
    <p:sldId id="305" r:id="rId28"/>
    <p:sldId id="306" r:id="rId29"/>
    <p:sldId id="30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9897" autoAdjust="0"/>
    <p:restoredTop sz="94660"/>
  </p:normalViewPr>
  <p:slideViewPr>
    <p:cSldViewPr>
      <p:cViewPr varScale="1">
        <p:scale>
          <a:sx n="71" d="100"/>
          <a:sy n="71" d="100"/>
        </p:scale>
        <p:origin x="-11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1BCD0-7552-4304-8D08-1CAFAA525C95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86A4B-4D90-424D-9837-7E41EA325DC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odri\Downloads\vectorOne copy -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90600" y="647035"/>
            <a:ext cx="11049000" cy="5492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Sub-Machine</a:t>
            </a:r>
            <a:endParaRPr lang="en-US" dirty="0"/>
          </a:p>
        </p:txBody>
      </p:sp>
      <p:pic>
        <p:nvPicPr>
          <p:cNvPr id="9218" name="Picture 2" descr="C:\Users\rodri\OneDrive\Desktop\plans\inspirational\a (20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447800" y="1981200"/>
            <a:ext cx="7010400" cy="390144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Sub-Machine</a:t>
            </a:r>
            <a:endParaRPr lang="en-US" dirty="0"/>
          </a:p>
        </p:txBody>
      </p:sp>
      <p:pic>
        <p:nvPicPr>
          <p:cNvPr id="11266" name="Picture 2" descr="C:\Users\rodri\OneDrive\Desktop\plans\inspirational\a (3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 flipV="1">
            <a:off x="3495762" y="771440"/>
            <a:ext cx="2990679" cy="66294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Sub-Machine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2057400"/>
            <a:ext cx="7134897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Sub-Machine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2590800"/>
            <a:ext cx="7304303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Rifle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447800" y="1981200"/>
            <a:ext cx="7010400" cy="381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Sub-Machine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752600"/>
            <a:ext cx="670034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Rifle</a:t>
            </a:r>
            <a:endParaRPr lang="en-US" dirty="0"/>
          </a:p>
        </p:txBody>
      </p:sp>
      <p:pic>
        <p:nvPicPr>
          <p:cNvPr id="7170" name="Picture 2" descr="C:\Users\rodri\OneDrive\Desktop\plans\inspirational\a (28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828800"/>
            <a:ext cx="6817097" cy="381000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odri\OneDrive\Desktop\plans\inspirational\a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981200"/>
            <a:ext cx="6553200" cy="3788281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Rifle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655216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Rifle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895600"/>
            <a:ext cx="6629400" cy="2531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0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Colecionáveis</a:t>
            </a:r>
            <a:r>
              <a:rPr lang="en-US" sz="32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!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Impressão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3D,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escala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1:1,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utlizável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montagem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e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pintura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artesanal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133600" y="3345255"/>
            <a:ext cx="5331229" cy="2903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Rifle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0"/>
            <a:ext cx="6629400" cy="224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4800" y="3810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828800" y="2590800"/>
            <a:ext cx="6781800" cy="299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057400"/>
            <a:ext cx="6019800" cy="3973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037228"/>
            <a:ext cx="6129997" cy="3906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9218" name="Picture 2" descr="C:\Users\rodri\OneDrive\Desktop\plans\inspirational\demd-tranquilizer-gu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590800" y="1600200"/>
            <a:ext cx="3810000" cy="4080304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3074" name="Picture 2" descr="C:\Users\rodri\OneDrive\Desktop\plans\inspirational\a (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209800" y="1905000"/>
            <a:ext cx="4800600" cy="3700811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905000" y="1676400"/>
            <a:ext cx="5410200" cy="42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2057400" y="1447800"/>
            <a:ext cx="5562600" cy="431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981200" y="1752600"/>
            <a:ext cx="5690754" cy="403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381000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Pistols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981200" y="1981200"/>
            <a:ext cx="593911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Arte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0"/>
            <a:ext cx="632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Colecionáveis</a:t>
            </a:r>
            <a:r>
              <a:rPr lang="en-US" sz="32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!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Modelos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futurísticos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ousados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de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grande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diferenciação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réplicas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ou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AirSoft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Funcionamento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apenas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do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gatilho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2133600" y="3690620"/>
            <a:ext cx="5791200" cy="255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0"/>
            <a:ext cx="6324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Colecionáveis</a:t>
            </a:r>
            <a:r>
              <a:rPr lang="en-US" sz="32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!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Venda de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lotes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para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empresas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(B2B);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Parques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(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Snowland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/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Beto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Carrero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/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Florybal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/ etc);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Cruzeiros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Resorts, Casinos (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Latam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);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“Clubs” (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LaMafia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Domenico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Barber Shops RJ/SP;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3810000"/>
            <a:ext cx="3810000" cy="242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248400" y="3962400"/>
            <a:ext cx="251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Caixas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viriam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com o logo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própria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empresa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fortalecendo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a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marca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de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nosso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cliente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600200"/>
            <a:ext cx="563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Caixas</a:t>
            </a:r>
            <a:endParaRPr lang="en-US" sz="3600" dirty="0" smtClean="0">
              <a:solidFill>
                <a:srgbClr val="0070C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50 cm x 50 cm </a:t>
            </a:r>
            <a:r>
              <a:rPr lang="pt-BR" sz="1200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(Pistolas, Sub-Metralhadoras)</a:t>
            </a: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100 cm x 50 cm </a:t>
            </a:r>
            <a:r>
              <a:rPr lang="pt-BR" sz="1200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(Rifles, Metralhadoras, Snipers,  MiniGuns)</a:t>
            </a: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Fundo em espuma; tirar da caixa e colocar na parede, como um quadro;</a:t>
            </a:r>
          </a:p>
          <a:p>
            <a:pPr>
              <a:buFont typeface="Arial" pitchFamily="34" charset="0"/>
              <a:buChar char="•"/>
            </a:pP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rgbClr val="FFC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962400"/>
            <a:ext cx="2137014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3600" y="3972799"/>
            <a:ext cx="3581400" cy="219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524000"/>
            <a:ext cx="2268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Simulação</a:t>
            </a:r>
            <a:endParaRPr lang="en-US" sz="3600" dirty="0" smtClean="0">
              <a:solidFill>
                <a:srgbClr val="0070C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057400" y="2243078"/>
            <a:ext cx="671049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Item			</a:t>
            </a:r>
            <a:r>
              <a:rPr lang="en-US" b="1" dirty="0" err="1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Preço</a:t>
            </a:r>
            <a:r>
              <a:rPr lang="en-US" b="1" dirty="0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b="1" dirty="0" err="1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Custo</a:t>
            </a:r>
            <a:r>
              <a:rPr lang="en-US" b="1" dirty="0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b="1" dirty="0" err="1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Lucro</a:t>
            </a:r>
            <a:endParaRPr lang="en-US" b="1" dirty="0" smtClean="0">
              <a:solidFill>
                <a:srgbClr val="FF000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Pistolas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(4)		650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2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00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450</a:t>
            </a:r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SubMetralhadoras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(4)	950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300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650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Rifles (2)			1200	500	700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Snipers (E)		1400	500	900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Giratória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 (E)		1400	500	900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b="1" dirty="0" err="1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Lote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(10)	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11.200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4.000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	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7.200  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(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1,8x</a:t>
            </a:r>
            <a:r>
              <a:rPr lang="en-US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)	 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i="1" dirty="0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(E) </a:t>
            </a:r>
            <a:r>
              <a:rPr lang="en-US" i="1" dirty="0" err="1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Itens</a:t>
            </a:r>
            <a:r>
              <a:rPr lang="en-US" i="1" dirty="0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extras </a:t>
            </a:r>
            <a:r>
              <a:rPr lang="en-US" i="1" dirty="0" err="1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ao</a:t>
            </a:r>
            <a:r>
              <a:rPr lang="en-US" i="1" dirty="0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i="1" dirty="0" err="1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lote</a:t>
            </a:r>
            <a:endParaRPr lang="en-US" i="1" dirty="0" smtClean="0">
              <a:solidFill>
                <a:srgbClr val="00B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600200"/>
            <a:ext cx="5638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Acesso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Vendas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#1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Clubs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Barber shops (LaMafia) 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Domenico (Iguatemi)</a:t>
            </a:r>
          </a:p>
          <a:p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Oportunidades</a:t>
            </a:r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LaMafia</a:t>
            </a:r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Produto ficaria exposto enquanto cliente espera seu serviço e a venda seria mais facilitada com a frequencia do corte de cabelo e na socialização que este tipo de ‘clube’ proporciona;</a:t>
            </a:r>
          </a:p>
          <a:p>
            <a:pPr>
              <a:buFont typeface="Arial" pitchFamily="34" charset="0"/>
              <a:buChar char="•"/>
            </a:pP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Oportunidades</a:t>
            </a:r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Domenico</a:t>
            </a:r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Um pouco diferente da coleção atual, chamando a atenção para um lado mais ousado da marca.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2286000"/>
            <a:ext cx="887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rgbClr val="FFC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600200"/>
            <a:ext cx="5638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Acesso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Vendas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#2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Centros</a:t>
            </a:r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de </a:t>
            </a:r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diversões</a:t>
            </a:r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da</a:t>
            </a:r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família</a:t>
            </a:r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Snowland, Beto Carrerro, Florybal (dinosauro);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Lojas de decoração em Gramado;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Cruzeiros, Resorts, Casinos;</a:t>
            </a:r>
          </a:p>
          <a:p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Oportunidades</a:t>
            </a:r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Pais levariam uma lembrança significativa e um produto exclusivo do local de suas férias;</a:t>
            </a:r>
            <a:b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</a:b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Parque possibilitaria fotos das pessoas com os modelos de armas gerando curiosidade – itens por si só são uma espécie de decoração única;</a:t>
            </a:r>
            <a:b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</a:b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pt-BR" i="1" dirty="0" smtClean="0">
                <a:solidFill>
                  <a:srgbClr val="00B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Logo do parque ficaria personalizado junto à caixa;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2286000"/>
            <a:ext cx="9006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Produtos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</a:p>
          <a:p>
            <a:endParaRPr lang="en-US" sz="1400" dirty="0">
              <a:solidFill>
                <a:srgbClr val="FFC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0" y="1600200"/>
            <a:ext cx="5638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Acesso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</a:t>
            </a:r>
            <a:r>
              <a:rPr lang="en-US" sz="3600" dirty="0" err="1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Vendas</a:t>
            </a:r>
            <a:r>
              <a:rPr lang="en-US" sz="3600" dirty="0" smtClean="0">
                <a:solidFill>
                  <a:srgbClr val="0070C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#3</a:t>
            </a:r>
          </a:p>
          <a:p>
            <a:endParaRPr lang="en-US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Web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Comércio eletrônico </a:t>
            </a:r>
          </a:p>
          <a:p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en-US" dirty="0" err="1" smtClean="0">
                <a:solidFill>
                  <a:srgbClr val="92D05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Oportunidades</a:t>
            </a:r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Maior lucro, sem intermediações;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Usário poderia escolher variações de cores;</a:t>
            </a:r>
          </a:p>
          <a:p>
            <a:endParaRPr lang="en-US" dirty="0" smtClean="0">
              <a:solidFill>
                <a:srgbClr val="92D05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r>
              <a:rPr lang="pt-BR" dirty="0" smtClean="0">
                <a:solidFill>
                  <a:srgbClr val="FF0000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Dificuldades</a:t>
            </a:r>
            <a:endParaRPr lang="en-US" dirty="0" smtClean="0">
              <a:solidFill>
                <a:srgbClr val="FF0000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Propaganda via youtubers (Jovem Nerd, Omelete);</a:t>
            </a:r>
          </a:p>
          <a:p>
            <a:pPr>
              <a:buFont typeface="Arial" pitchFamily="34" charset="0"/>
              <a:buChar char="•"/>
            </a:pPr>
            <a:r>
              <a:rPr lang="pt-BR" dirty="0" smtClean="0">
                <a:solidFill>
                  <a:schemeClr val="bg1"/>
                </a:solidFill>
                <a:latin typeface="Segoe UI" pitchFamily="34" charset="0"/>
                <a:ea typeface="Cambria" pitchFamily="18" charset="0"/>
                <a:cs typeface="Segoe UI" pitchFamily="34" charset="0"/>
              </a:rPr>
              <a:t> Correios / Extravios / Devoluções / etc;</a:t>
            </a:r>
          </a:p>
          <a:p>
            <a:pPr>
              <a:buFont typeface="Arial" pitchFamily="34" charset="0"/>
              <a:buChar char="•"/>
            </a:pP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  <a:p>
            <a:pPr>
              <a:buFont typeface="Arial" pitchFamily="34" charset="0"/>
              <a:buChar char="•"/>
            </a:pPr>
            <a:endParaRPr lang="pt-BR" dirty="0" smtClean="0">
              <a:solidFill>
                <a:schemeClr val="bg1"/>
              </a:solidFill>
              <a:latin typeface="Segoe UI" pitchFamily="34" charset="0"/>
              <a:ea typeface="Cambria" pitchFamily="18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286000"/>
            <a:ext cx="9006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Objetivo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Segoe UI" pitchFamily="34" charset="0"/>
                <a:cs typeface="Segoe UI" pitchFamily="34" charset="0"/>
              </a:rPr>
              <a:t>Mercado</a:t>
            </a:r>
          </a:p>
          <a:p>
            <a:r>
              <a:rPr lang="pt-BR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Produtos</a:t>
            </a:r>
          </a:p>
          <a:p>
            <a:r>
              <a:rPr lang="pt-B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cs typeface="Segoe UI" pitchFamily="34" charset="0"/>
              </a:rPr>
              <a:t>Arte</a:t>
            </a:r>
            <a:endParaRPr lang="en-US" sz="1400" dirty="0">
              <a:solidFill>
                <a:srgbClr val="FFC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304800"/>
            <a:ext cx="1371599" cy="80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04800"/>
            <a:ext cx="5410200" cy="86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418</Words>
  <Application>Microsoft Office PowerPoint</Application>
  <PresentationFormat>On-screen Show (4:3)</PresentationFormat>
  <Paragraphs>171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rodrigo groff</dc:creator>
  <cp:lastModifiedBy>rodrigo groff</cp:lastModifiedBy>
  <cp:revision>81</cp:revision>
  <dcterms:created xsi:type="dcterms:W3CDTF">2006-08-16T00:00:00Z</dcterms:created>
  <dcterms:modified xsi:type="dcterms:W3CDTF">2020-01-17T19:35:35Z</dcterms:modified>
</cp:coreProperties>
</file>